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59" r:id="rId5"/>
    <p:sldId id="272" r:id="rId6"/>
    <p:sldId id="273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71A3-E302-4F6F-92D0-FF13A259AD9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28BD-6352-4692-8325-7CCD804E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Waterways Commission: </a:t>
            </a:r>
            <a:br>
              <a:rPr lang="en-US" sz="5400" b="1" dirty="0" smtClean="0"/>
            </a:br>
            <a:r>
              <a:rPr lang="en-US" sz="5400" b="1" dirty="0" smtClean="0"/>
              <a:t>Docks/Parks Update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February 12, 2020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Half Moon </a:t>
            </a:r>
            <a:r>
              <a:rPr lang="en-US" sz="3600" b="1" dirty="0" smtClean="0"/>
              <a:t>Island Preserve &amp; </a:t>
            </a:r>
            <a:r>
              <a:rPr lang="en-US" sz="3600" b="1" dirty="0" smtClean="0"/>
              <a:t>Boat Ramp</a:t>
            </a:r>
            <a:endParaRPr lang="en-US" sz="3600" b="1" dirty="0"/>
          </a:p>
        </p:txBody>
      </p:sp>
      <p:pic>
        <p:nvPicPr>
          <p:cNvPr id="2050" name="Picture 2" descr="G:\PRG\GRANT  projects\FIND Grants\FIND 2016\Projects\HalfMoon\phot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8" y="914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RG\GRANT  projects\FIND Grants\FIND 2016\Projects\HalfMoon\photo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12" y="914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8080999c-60b6-4057-81e2-665abe826a70@namprd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3843"/>
            <a:ext cx="3394645" cy="253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712dc8ba-b6ce-4e17-b900-cb6abaaa55db@namprd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15030"/>
            <a:ext cx="3337963" cy="24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5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609600"/>
            <a:ext cx="4267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Palms Fish Camp </a:t>
            </a:r>
            <a:endParaRPr lang="en-US" sz="3600" b="1" dirty="0"/>
          </a:p>
        </p:txBody>
      </p:sp>
      <p:pic>
        <p:nvPicPr>
          <p:cNvPr id="3074" name="Picture 2" descr="G:\PRG\GRANT  projects\FIND Grants\FIND 2018\projects\Palms Fish Camp\photos\PalmsFishCamp_DockExp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6" y="2362200"/>
            <a:ext cx="8483614" cy="44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RG\GRANT  projects\FIND Grants\FIND 2018\projects\Palms Fish Camp\photos\DJI_0829 (Larg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County </a:t>
            </a:r>
            <a:r>
              <a:rPr lang="en-US" sz="3600" b="1" dirty="0" smtClean="0"/>
              <a:t>Dock Pier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695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30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1" y="313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Adaptive Kayak Launch:  Southbank Riverwalk</a:t>
            </a:r>
            <a:endParaRPr lang="en-US" sz="3600" b="1" dirty="0"/>
          </a:p>
        </p:txBody>
      </p:sp>
      <p:pic>
        <p:nvPicPr>
          <p:cNvPr id="4098" name="Picture 2" descr="7d057092-b625-45a6-ba95-62ef9f749275@namprd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" y="1219200"/>
            <a:ext cx="4071624" cy="304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029ae20-9bfa-43a0-aa9f-9f1147904eb5@namprd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67940"/>
            <a:ext cx="5153025" cy="38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2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Adaptive Kayak Launch:  Bethesda Park</a:t>
            </a:r>
            <a:endParaRPr lang="en-US" sz="3600" b="1" dirty="0"/>
          </a:p>
        </p:txBody>
      </p:sp>
      <p:pic>
        <p:nvPicPr>
          <p:cNvPr id="5122" name="Picture 2" descr="c4fcfde5-1c63-436d-a4e2-a82b1c6ec04c@namprd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143000"/>
            <a:ext cx="437655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fcced8b-06fc-4032-a5d5-e072d0c22a11@namprd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5000625" cy="373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8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32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Waterways Commission:  Docks/Parks Update</vt:lpstr>
      <vt:lpstr>Half Moon Island Preserve &amp; Boat Ramp</vt:lpstr>
      <vt:lpstr>Palms Fish Camp </vt:lpstr>
      <vt:lpstr>County Dock Pier</vt:lpstr>
      <vt:lpstr>Adaptive Kayak Launch:  Southbank Riverwalk</vt:lpstr>
      <vt:lpstr>Adaptive Kayak Launch:  Bethesda Park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Waterways Commission:  Dock Updates</dc:title>
  <dc:creator>Administrator</dc:creator>
  <cp:lastModifiedBy>Administrator</cp:lastModifiedBy>
  <cp:revision>29</cp:revision>
  <cp:lastPrinted>2019-11-12T18:59:49Z</cp:lastPrinted>
  <dcterms:created xsi:type="dcterms:W3CDTF">2019-11-12T16:21:56Z</dcterms:created>
  <dcterms:modified xsi:type="dcterms:W3CDTF">2020-02-11T20:28:40Z</dcterms:modified>
</cp:coreProperties>
</file>